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0" r:id="rId5"/>
    <p:sldId id="263" r:id="rId6"/>
    <p:sldId id="261" r:id="rId7"/>
    <p:sldId id="262" r:id="rId8"/>
    <p:sldId id="258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27 Jun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യാഹ് നല്ല-ഇടയന്‍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എന്നും എന്‍റെ പാലകന്‍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ഇല്ലെനിക്കു ഖേദമൊന്നുമേ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err="1"/>
              <a:t>Yaah</a:t>
            </a:r>
            <a:r>
              <a:rPr lang="en-US" sz="4400" dirty="0"/>
              <a:t> nalla-</a:t>
            </a:r>
            <a:r>
              <a:rPr lang="en-US" sz="4400" dirty="0" err="1"/>
              <a:t>idayan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Ennum</a:t>
            </a:r>
            <a:r>
              <a:rPr lang="en-US" sz="4400" dirty="0"/>
              <a:t> </a:t>
            </a:r>
            <a:r>
              <a:rPr lang="en-US" sz="4400" dirty="0" err="1"/>
              <a:t>ente</a:t>
            </a:r>
            <a:r>
              <a:rPr lang="en-US" sz="4400" dirty="0"/>
              <a:t> </a:t>
            </a:r>
            <a:r>
              <a:rPr lang="en-US" sz="4400" dirty="0" err="1"/>
              <a:t>paalakan</a:t>
            </a:r>
            <a:endParaRPr lang="en-US" sz="4400" dirty="0"/>
          </a:p>
          <a:p>
            <a:r>
              <a:rPr lang="en-US" sz="4400" dirty="0" err="1"/>
              <a:t>Illenikku</a:t>
            </a:r>
            <a:r>
              <a:rPr lang="en-US" sz="4400" dirty="0"/>
              <a:t> </a:t>
            </a:r>
            <a:r>
              <a:rPr lang="en-US" sz="4400" dirty="0" err="1"/>
              <a:t>khedam</a:t>
            </a:r>
            <a:r>
              <a:rPr lang="en-US" sz="4400" dirty="0"/>
              <a:t> </a:t>
            </a:r>
            <a:r>
              <a:rPr lang="en-US" sz="4400" dirty="0" err="1"/>
              <a:t>onnume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43DDD-12C5-5859-F8E6-C438C79E8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B2CC1-E18B-F1A1-C149-73ED21A855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പച്ചയായ പുല്‍പ്പുറങ്ങളില്‍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സ്വഛമാം നദിക്കരികിലും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ക്ഷേമമായി പോറ്റുന്നെന്നെയും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സ്നേഹമോടെന്നേശു നായകന്‍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871D14-647D-DAA1-D589-D05A735E9070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Pachchayaaya</a:t>
            </a:r>
            <a:r>
              <a:rPr lang="en-US" sz="4400" dirty="0"/>
              <a:t> </a:t>
            </a:r>
            <a:r>
              <a:rPr lang="en-US" sz="4400" dirty="0" err="1"/>
              <a:t>pulppurangale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Swachchamaam</a:t>
            </a:r>
            <a:r>
              <a:rPr lang="en-US" sz="4400" dirty="0"/>
              <a:t> </a:t>
            </a:r>
            <a:r>
              <a:rPr lang="en-US" sz="4400" dirty="0" err="1"/>
              <a:t>nadi-kkarikilum</a:t>
            </a:r>
            <a:endParaRPr lang="en-US" sz="4400" dirty="0"/>
          </a:p>
          <a:p>
            <a:pPr algn="l"/>
            <a:r>
              <a:rPr lang="en-US" sz="4400" dirty="0" err="1"/>
              <a:t>Kshemaamaayi</a:t>
            </a:r>
            <a:r>
              <a:rPr lang="en-US" sz="4400" dirty="0"/>
              <a:t> </a:t>
            </a:r>
            <a:r>
              <a:rPr lang="en-US" sz="4400" dirty="0" err="1"/>
              <a:t>pottunn-ennayum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Snehamaadenna</a:t>
            </a:r>
            <a:r>
              <a:rPr lang="en-US" sz="4400" dirty="0"/>
              <a:t> Yeshu </a:t>
            </a:r>
            <a:r>
              <a:rPr lang="en-US" sz="4400" dirty="0" err="1"/>
              <a:t>naayakan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410987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DF7E06-11E7-5077-D02C-200E4E7215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2D3B9-03BD-A384-7D5B-4840E0C0F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യാഹ് നല്ല-ഇടയന്‍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എന്നും എന്‍റെ പാലകന്‍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ഇല്ലെനിക്കു ഖേദമൊന്നുമേ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142BFAA-192E-8748-131C-7D02348169DB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err="1"/>
              <a:t>Yaah</a:t>
            </a:r>
            <a:r>
              <a:rPr lang="en-US" sz="4400" dirty="0"/>
              <a:t> nalla-</a:t>
            </a:r>
            <a:r>
              <a:rPr lang="en-US" sz="4400" dirty="0" err="1"/>
              <a:t>idayan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Ennum</a:t>
            </a:r>
            <a:r>
              <a:rPr lang="en-US" sz="4400" dirty="0"/>
              <a:t> </a:t>
            </a:r>
            <a:r>
              <a:rPr lang="en-US" sz="4400" dirty="0" err="1"/>
              <a:t>ente</a:t>
            </a:r>
            <a:r>
              <a:rPr lang="en-US" sz="4400" dirty="0"/>
              <a:t> </a:t>
            </a:r>
            <a:r>
              <a:rPr lang="en-US" sz="4400" dirty="0" err="1"/>
              <a:t>paalakan</a:t>
            </a:r>
            <a:endParaRPr lang="en-US" sz="4400" dirty="0"/>
          </a:p>
          <a:p>
            <a:r>
              <a:rPr lang="en-US" sz="4400" dirty="0" err="1"/>
              <a:t>Illenikku</a:t>
            </a:r>
            <a:r>
              <a:rPr lang="en-US" sz="4400" dirty="0"/>
              <a:t> </a:t>
            </a:r>
            <a:r>
              <a:rPr lang="en-US" sz="4400" dirty="0" err="1"/>
              <a:t>khedam</a:t>
            </a:r>
            <a:r>
              <a:rPr lang="en-US" sz="4400" dirty="0"/>
              <a:t> </a:t>
            </a:r>
            <a:r>
              <a:rPr lang="en-US" sz="4400" dirty="0" err="1"/>
              <a:t>onnume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213703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F2186E-CA0F-3A7F-FA2C-23210F00F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9E318-8FB3-7D3A-564E-0CE173A42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ശത്രുവിന്‍റെ പാളയത്തിലും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ശ്രേഷ്ഠഭോജ്യമേകിടുന്നവന്‍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നന്മയും കരുണയൊക്കെയും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നിത്യമെന്നെ പിന്‍തുടര്‍ന്നീടും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9ACC94-F010-A353-F7D8-27CD6B548FC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Shathruvinte</a:t>
            </a:r>
            <a:r>
              <a:rPr lang="en-US" sz="4400" dirty="0"/>
              <a:t> </a:t>
            </a:r>
            <a:r>
              <a:rPr lang="en-US" sz="4400" dirty="0" err="1"/>
              <a:t>paalayathilum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Shreshthabhojyam</a:t>
            </a:r>
            <a:r>
              <a:rPr lang="en-US" sz="4400" dirty="0"/>
              <a:t> </a:t>
            </a:r>
            <a:r>
              <a:rPr lang="en-US" sz="4400" dirty="0" err="1"/>
              <a:t>ekidunnavan</a:t>
            </a:r>
            <a:endParaRPr lang="en-US" sz="4400" dirty="0"/>
          </a:p>
          <a:p>
            <a:pPr algn="l"/>
            <a:r>
              <a:rPr lang="en-US" sz="4400" dirty="0" err="1"/>
              <a:t>Nannmayum</a:t>
            </a:r>
            <a:r>
              <a:rPr lang="en-US" sz="4400" dirty="0"/>
              <a:t> </a:t>
            </a:r>
            <a:r>
              <a:rPr lang="en-US" sz="4400" dirty="0" err="1"/>
              <a:t>karunayokkayum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Nithyam</a:t>
            </a:r>
            <a:r>
              <a:rPr lang="en-US" sz="4400" dirty="0"/>
              <a:t> </a:t>
            </a:r>
            <a:r>
              <a:rPr lang="en-US" sz="4400" dirty="0" err="1"/>
              <a:t>enne</a:t>
            </a:r>
            <a:r>
              <a:rPr lang="en-US" sz="4400" dirty="0"/>
              <a:t> </a:t>
            </a:r>
            <a:r>
              <a:rPr lang="en-US" sz="4400" dirty="0" err="1"/>
              <a:t>pinthudarneedum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886641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6E903-97A2-8ABB-DF10-0FF0EF9143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ACB36-5748-707B-3EED-5087AA2D8C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യാഹ് നല്ല-ഇടയന്‍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എന്നും എന്‍റെ പാലകന്‍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ഇല്ലെനിക്കു ഖേദമൊന്നുമേ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8D302C3-58E5-61CE-848E-0A55687A2B2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err="1"/>
              <a:t>Yaah</a:t>
            </a:r>
            <a:r>
              <a:rPr lang="en-US" sz="4400" dirty="0"/>
              <a:t> nalla-</a:t>
            </a:r>
            <a:r>
              <a:rPr lang="en-US" sz="4400" dirty="0" err="1"/>
              <a:t>idayan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Ennum</a:t>
            </a:r>
            <a:r>
              <a:rPr lang="en-US" sz="4400" dirty="0"/>
              <a:t> </a:t>
            </a:r>
            <a:r>
              <a:rPr lang="en-US" sz="4400" dirty="0" err="1"/>
              <a:t>ente</a:t>
            </a:r>
            <a:r>
              <a:rPr lang="en-US" sz="4400" dirty="0"/>
              <a:t> </a:t>
            </a:r>
            <a:r>
              <a:rPr lang="en-US" sz="4400" dirty="0" err="1"/>
              <a:t>paalakan</a:t>
            </a:r>
            <a:endParaRPr lang="en-US" sz="4400" dirty="0"/>
          </a:p>
          <a:p>
            <a:r>
              <a:rPr lang="en-US" sz="4400" dirty="0" err="1"/>
              <a:t>Illenikku</a:t>
            </a:r>
            <a:r>
              <a:rPr lang="en-US" sz="4400" dirty="0"/>
              <a:t> </a:t>
            </a:r>
            <a:r>
              <a:rPr lang="en-US" sz="4400" dirty="0" err="1"/>
              <a:t>khedam</a:t>
            </a:r>
            <a:r>
              <a:rPr lang="en-US" sz="4400" dirty="0"/>
              <a:t> </a:t>
            </a:r>
            <a:r>
              <a:rPr lang="en-US" sz="4400" dirty="0" err="1"/>
              <a:t>onnume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858087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69E1F6-8273-0FA7-8152-0F352C89A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7ABFC-C872-0D26-8808-2F9DD219A1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കൂരിരുളിന്‍ താഴ്വരയതില്‍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ഏകനായ് സഞ്ചരിക്കിലും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ആധിയെന്യേ പാര്‍ത്തിടുന്നതും ആത്മനാഥന്‍ കൂടെയുള്ളതാല്‍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F76F194-3988-6803-A929-653F1CEC3D9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dirty="0" err="1"/>
              <a:t>Koorirulin</a:t>
            </a:r>
            <a:r>
              <a:rPr lang="en-US" sz="4400" dirty="0"/>
              <a:t> </a:t>
            </a:r>
            <a:r>
              <a:rPr lang="en-US" sz="4400" dirty="0" err="1"/>
              <a:t>thaazhvarayathil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Ekanayi</a:t>
            </a:r>
            <a:r>
              <a:rPr lang="en-US" sz="4400" dirty="0"/>
              <a:t> </a:t>
            </a:r>
            <a:r>
              <a:rPr lang="en-US" sz="4400" dirty="0" err="1"/>
              <a:t>sancharikkilum</a:t>
            </a:r>
            <a:endParaRPr lang="en-US" sz="4400" dirty="0"/>
          </a:p>
          <a:p>
            <a:pPr algn="l"/>
            <a:r>
              <a:rPr lang="en-US" sz="4400" dirty="0" err="1"/>
              <a:t>Aadhiyenney</a:t>
            </a:r>
            <a:r>
              <a:rPr lang="en-US" sz="4400" dirty="0"/>
              <a:t> </a:t>
            </a:r>
            <a:r>
              <a:rPr lang="en-US" sz="4400" dirty="0" err="1"/>
              <a:t>paarthidunnathum</a:t>
            </a:r>
            <a:r>
              <a:rPr lang="en-US" sz="4400" dirty="0"/>
              <a:t> </a:t>
            </a:r>
          </a:p>
          <a:p>
            <a:pPr algn="l"/>
            <a:r>
              <a:rPr lang="en-US" sz="4400" dirty="0" err="1"/>
              <a:t>Aathma-naathan</a:t>
            </a:r>
            <a:r>
              <a:rPr lang="en-US" sz="4400" dirty="0"/>
              <a:t> </a:t>
            </a:r>
            <a:r>
              <a:rPr lang="en-US" sz="4400" dirty="0" err="1"/>
              <a:t>koodeullathaal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92970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674FD6-15C8-7FD0-29F8-B61A7D78F6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D3B98-A9FD-D494-AFEE-6C25B2AA45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യാഹ് നല്ല-ഇടയന്‍ </a:t>
            </a:r>
            <a:br>
              <a:rPr lang="en-US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എന്നും എന്‍റെ പാലകന്‍</a:t>
            </a:r>
            <a:b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40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ഇല്ലെനിക്കു ഖേദമൊന്നുമേ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1A9922F-005E-1A6A-0845-F34FC5166FD7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err="1"/>
              <a:t>Yaah</a:t>
            </a:r>
            <a:r>
              <a:rPr lang="en-US" sz="4400" dirty="0"/>
              <a:t> nalla-</a:t>
            </a:r>
            <a:r>
              <a:rPr lang="en-US" sz="4400" dirty="0" err="1"/>
              <a:t>idayan</a:t>
            </a:r>
            <a:r>
              <a:rPr lang="en-US" sz="4400" dirty="0"/>
              <a:t> </a:t>
            </a:r>
          </a:p>
          <a:p>
            <a:r>
              <a:rPr lang="en-US" sz="4400" dirty="0" err="1"/>
              <a:t>Ennum</a:t>
            </a:r>
            <a:r>
              <a:rPr lang="en-US" sz="4400" dirty="0"/>
              <a:t> </a:t>
            </a:r>
            <a:r>
              <a:rPr lang="en-US" sz="4400" dirty="0" err="1"/>
              <a:t>ente</a:t>
            </a:r>
            <a:r>
              <a:rPr lang="en-US" sz="4400" dirty="0"/>
              <a:t> </a:t>
            </a:r>
            <a:r>
              <a:rPr lang="en-US" sz="4400" dirty="0" err="1"/>
              <a:t>paalakan</a:t>
            </a:r>
            <a:endParaRPr lang="en-US" sz="4400" dirty="0"/>
          </a:p>
          <a:p>
            <a:r>
              <a:rPr lang="en-US" sz="4400" dirty="0" err="1"/>
              <a:t>Illenikku</a:t>
            </a:r>
            <a:r>
              <a:rPr lang="en-US" sz="4400" dirty="0"/>
              <a:t> </a:t>
            </a:r>
            <a:r>
              <a:rPr lang="en-US" sz="4400" dirty="0" err="1"/>
              <a:t>khedam</a:t>
            </a:r>
            <a:r>
              <a:rPr lang="en-US" sz="4400" dirty="0"/>
              <a:t> </a:t>
            </a:r>
            <a:r>
              <a:rPr lang="en-US" sz="4400" dirty="0" err="1"/>
              <a:t>onnume</a:t>
            </a:r>
            <a:endParaRPr lang="en-AE" sz="4400" dirty="0"/>
          </a:p>
        </p:txBody>
      </p:sp>
    </p:spTree>
    <p:extLst>
      <p:ext uri="{BB962C8B-B14F-4D97-AF65-F5344CB8AC3E}">
        <p14:creationId xmlns:p14="http://schemas.microsoft.com/office/powerpoint/2010/main" val="100849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253316" y="3433917"/>
            <a:ext cx="561421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7</TotalTime>
  <Words>129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Nirmala Text</vt:lpstr>
      <vt:lpstr>Office Theme</vt:lpstr>
      <vt:lpstr>യാഹ് നല്ല-ഇടയന്‍  എന്നും എന്‍റെ പാലകന്‍ ഇല്ലെനിക്കു ഖേദമൊന്നുമേ</vt:lpstr>
      <vt:lpstr>പച്ചയായ പുല്‍പ്പുറങ്ങളില്‍  സ്വഛമാം നദിക്കരികിലും ക്ഷേമമായി പോറ്റുന്നെന്നെയും  സ്നേഹമോടെന്നേശു നായകന്‍</vt:lpstr>
      <vt:lpstr>യാഹ് നല്ല-ഇടയന്‍  എന്നും എന്‍റെ പാലകന്‍ ഇല്ലെനിക്കു ഖേദമൊന്നുമേ</vt:lpstr>
      <vt:lpstr>ശത്രുവിന്‍റെ പാളയത്തിലും  ശ്രേഷ്ഠഭോജ്യമേകിടുന്നവന്‍ നന്മയും കരുണയൊക്കെയും  നിത്യമെന്നെ പിന്‍തുടര്‍ന്നീടും</vt:lpstr>
      <vt:lpstr>യാഹ് നല്ല-ഇടയന്‍  എന്നും എന്‍റെ പാലകന്‍ ഇല്ലെനിക്കു ഖേദമൊന്നുമേ</vt:lpstr>
      <vt:lpstr>കൂരിരുളിന്‍ താഴ്വരയതില്‍  ഏകനായ് സഞ്ചരിക്കിലും ആധിയെന്യേ പാര്‍ത്തിടുന്നതും ആത്മനാഥന്‍ കൂടെയുള്ളതാല്‍</vt:lpstr>
      <vt:lpstr>യാഹ് നല്ല-ഇടയന്‍  എന്നും എന്‍റെ പാലകന്‍ ഇല്ലെനിക്കു ഖേദമൊന്നുമേ</vt:lpstr>
      <vt:lpstr>a</vt:lpstr>
      <vt:lpstr>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യാഹ് നല്ല-ഇടയന്‍ എന്നും എന്‍റെ പാലകന്‍</dc:title>
  <dc:subject>839</dc:subject>
  <dc:creator>Christie Varghese</dc:creator>
  <cp:keywords>Translation Pending</cp:keywords>
  <cp:lastModifiedBy>Christie Varghese</cp:lastModifiedBy>
  <cp:revision>3</cp:revision>
  <dcterms:created xsi:type="dcterms:W3CDTF">2025-06-27T07:18:42Z</dcterms:created>
  <dcterms:modified xsi:type="dcterms:W3CDTF">2025-06-27T07:26:11Z</dcterms:modified>
</cp:coreProperties>
</file>